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57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CED1-8837-7FB1-DB78-43D329E1D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C0A3D-1DB8-1EDC-B71B-C773955DC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E517D-A4C0-DECF-9D5C-D87BFE5A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AFC95-7718-2CD5-82E2-1D9BAA6B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1FF57-213C-1D2F-E878-FE92B7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313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5D8C-7100-70DD-F379-609ECFC4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76333-6481-3FBC-EA5D-E519B79EB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E5206-FC5E-EAE8-CE9A-39C60916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42424-FAB8-E4E6-5F59-BBE096AF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D025-9E9B-BD00-3ACC-FF2705AFF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553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400EB-4FBF-FDB0-A6C1-94E608CC2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3A21B-E011-E459-DDAC-E391742EE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D251F-A466-E6DA-7CD2-CC1BC205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C29E7-467A-0EB1-DDB9-476F0A86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70B7-AA7B-3AB3-F414-687FF2E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540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3FBD-6A88-ED9F-D2BA-60CD3DD0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C8853-CDE1-E9FA-355F-A1165CD7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DDBC3-18EE-C394-7C28-8FA052E0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11AF9-9D9B-3C28-9304-8A6B4AE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6A2D-808E-0FEE-0FB9-CC5B8109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652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84BA-0BBF-96FB-F47B-8B1E5F7D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E522E-11FA-8086-DBD7-46C1641FE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7365A-48CE-3DE3-DE72-2DCEED50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2D7A1-2E43-AC68-7FE5-EAA22150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50E36-66C5-24CB-DC00-A8FFE03B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760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D131-B030-E1AB-7FB6-A12D209F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44FBD-F346-59BB-5B47-AEC814038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26770-D882-BED8-092A-0DFD7E5AE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2FEBE-EB52-7BBA-5713-C46CF20D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C5811-A2A4-B620-8E17-2411FC513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6DDC5-DACC-ACA6-02F6-3399F305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179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D551-21D4-A017-BC30-A9065CCC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AE047-734F-DD37-E876-D1A73383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B4112-313E-397A-A850-0E4EEFF25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E35BA-ACE6-86B5-3EC9-61C06288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AB74B-C66B-A25E-10BF-00D0724AF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F6E51-94F3-EA2A-66CE-5CC867A8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D4DDA-BFF2-0632-5994-0FBD118B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07BA10-4447-BE1F-1F55-9942C45F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072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69D0-CFC6-7F0C-F4EF-0EFA2D6C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F0193-8619-98B8-A04E-2AB4545B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EF284-BCBC-CA38-35B3-435A8A3C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5EC8B-D3C5-1C4D-8B10-2C95ED7D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959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5B5A9-2638-B060-A544-BCA83EEB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9715E-5716-735D-005B-F7D4D7F1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4CE6C-FC4F-DE16-64AC-43796428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493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38F9-8B4D-CF0C-C612-FDDB0740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3889E-011F-8EB2-A175-D4488ED4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5736E-27EB-CF6F-FA51-95E5AF43A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8D157-EC3B-81F2-A79F-87E901A1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A80AD-401D-4C77-C9D4-F81C8773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5B67A-8DAE-63F3-2B35-F9605446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980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5CB2-65A8-B25B-7C9B-C445E434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FCC830-5F20-AF27-C431-FD2B7F1CE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A507B-0597-2FFB-0275-A53C69028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618C2-EB21-0E08-F435-CBAA96C0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E5271-A33A-E989-23D7-924030BB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FBBAC-8AEA-2AFB-0026-BAC42061D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43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34439-F7FF-F86D-8FF9-CBD780AA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D839E-7295-7D43-1A2A-DD13DD7D2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40002-86C0-908E-A6B5-D537D4CF9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6391-BDFA-4953-A56A-B4F7048F855B}" type="datetimeFigureOut">
              <a:rPr lang="en-ID" smtClean="0"/>
              <a:t>09/06/2023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C7B84-D7FF-03ED-6AFD-3F3A58783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36FF2-21AF-D6B2-8B13-D05281322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C3EB-D16C-4FD4-BF0A-BB00E06552C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018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92CF-F175-C8CD-197A-A6288E7E1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</a:rPr>
              <a:t>Edukasi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Kontribusi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Kolaborasi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endParaRPr lang="en-ID" b="1" dirty="0">
              <a:solidFill>
                <a:schemeClr val="accent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402F-8CF0-E7E8-62C4-B5929D889D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,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, dan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07CF6-6B95-4AB6-8C21-650CD222E283}"/>
              </a:ext>
            </a:extLst>
          </p:cNvPr>
          <p:cNvSpPr txBox="1"/>
          <p:nvPr/>
        </p:nvSpPr>
        <p:spPr>
          <a:xfrm>
            <a:off x="8882742" y="5627914"/>
            <a:ext cx="268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</a:t>
            </a:r>
            <a:r>
              <a:rPr lang="en-US" dirty="0" err="1"/>
              <a:t>Noprianto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0325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1DEF-5EE4-A981-080F-30458457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</a:rPr>
              <a:t>Pangsit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Perkedel</a:t>
            </a:r>
            <a:r>
              <a:rPr lang="en-US" b="1" dirty="0">
                <a:solidFill>
                  <a:srgbClr val="00B0F0"/>
                </a:solidFill>
              </a:rPr>
              <a:t>: </a:t>
            </a:r>
            <a:r>
              <a:rPr lang="en-US" b="1" dirty="0" err="1">
                <a:solidFill>
                  <a:srgbClr val="00B0F0"/>
                </a:solidFill>
              </a:rPr>
              <a:t>Tiga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Windu</a:t>
            </a:r>
            <a:r>
              <a:rPr lang="en-US" b="1" dirty="0">
                <a:solidFill>
                  <a:srgbClr val="00B0F0"/>
                </a:solidFill>
              </a:rPr>
              <a:t> yang Lalu (3/4)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DF72D-D461-6B03-29BB-FA75D4939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3" y="1690688"/>
            <a:ext cx="11723914" cy="1395896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A82371-DD64-814E-8D1C-27581219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44" y="3429000"/>
            <a:ext cx="11723914" cy="1329516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18A916-05CD-1A27-0168-D1CC65372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3" y="5167312"/>
            <a:ext cx="11723914" cy="13161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1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1DEF-5EE4-A981-080F-30458457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</a:rPr>
              <a:t>Pangsit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Perkedel</a:t>
            </a:r>
            <a:r>
              <a:rPr lang="en-US" b="1" dirty="0">
                <a:solidFill>
                  <a:srgbClr val="00B0F0"/>
                </a:solidFill>
              </a:rPr>
              <a:t>: </a:t>
            </a:r>
            <a:r>
              <a:rPr lang="en-US" b="1" dirty="0" err="1">
                <a:solidFill>
                  <a:srgbClr val="00B0F0"/>
                </a:solidFill>
              </a:rPr>
              <a:t>Tiga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Windu</a:t>
            </a:r>
            <a:r>
              <a:rPr lang="en-US" b="1" dirty="0">
                <a:solidFill>
                  <a:srgbClr val="00B0F0"/>
                </a:solidFill>
              </a:rPr>
              <a:t> yang Lalu (4/4)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9017F-EC46-F691-90BA-3440FB09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85" y="1690688"/>
            <a:ext cx="11789229" cy="679682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138C0C-2784-C712-EC2E-897E38D0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85" y="2712821"/>
            <a:ext cx="11789229" cy="983112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D4032-F879-6B00-EEB0-11D8C1005D1F}"/>
              </a:ext>
            </a:extLst>
          </p:cNvPr>
          <p:cNvSpPr txBox="1"/>
          <p:nvPr/>
        </p:nvSpPr>
        <p:spPr>
          <a:xfrm>
            <a:off x="201384" y="6226629"/>
            <a:ext cx="1178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i="1" dirty="0"/>
              <a:t>https://nopri.github.io/pangsit_perkedel-tiga_windu_yang_lalu.pdf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D2E262-D7DC-47F1-AC61-A0A1AF72E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84" y="3843812"/>
            <a:ext cx="11789229" cy="10223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DF1874-4BB2-10FF-9EC9-ADFCD5523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84" y="5312349"/>
            <a:ext cx="35909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EC07-1803-D062-4F87-9788347E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Menikmati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Kuliah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25E2-628B-8CD8-3C4B-41FEE6E1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!</a:t>
            </a:r>
          </a:p>
          <a:p>
            <a:r>
              <a:rPr lang="en-US" dirty="0"/>
              <a:t>Ketika </a:t>
            </a:r>
            <a:r>
              <a:rPr lang="en-US" dirty="0" err="1"/>
              <a:t>kuliah</a:t>
            </a:r>
            <a:r>
              <a:rPr lang="en-US" dirty="0"/>
              <a:t>, </a:t>
            </a:r>
            <a:r>
              <a:rPr lang="en-US" dirty="0" err="1"/>
              <a:t>saya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, </a:t>
            </a:r>
            <a:r>
              <a:rPr lang="en-US" dirty="0" err="1"/>
              <a:t>rekan</a:t>
            </a:r>
            <a:r>
              <a:rPr lang="en-US" dirty="0"/>
              <a:t>, </a:t>
            </a:r>
            <a:r>
              <a:rPr lang="en-US" dirty="0" err="1"/>
              <a:t>dosen</a:t>
            </a:r>
            <a:r>
              <a:rPr lang="en-US" dirty="0"/>
              <a:t>,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Harus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.</a:t>
            </a:r>
          </a:p>
          <a:p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dan </a:t>
            </a:r>
            <a:r>
              <a:rPr lang="en-US" dirty="0" err="1"/>
              <a:t>kolaborasi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52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AC00-77A5-057F-2057-11F9A4D7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Belajar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Kontribusi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0EDC9-622F-F3E4-45AA-E756071C9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Ketika </a:t>
            </a:r>
            <a:r>
              <a:rPr lang="en-US" dirty="0" err="1"/>
              <a:t>sungguh-sungguh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Kita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skill, </a:t>
            </a:r>
            <a:r>
              <a:rPr lang="en-US" dirty="0" err="1"/>
              <a:t>kebijaksanaan</a:t>
            </a:r>
            <a:endParaRPr lang="en-US" dirty="0"/>
          </a:p>
          <a:p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juga </a:t>
            </a:r>
            <a:r>
              <a:rPr lang="en-US" dirty="0" err="1"/>
              <a:t>berguna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Walau</a:t>
            </a:r>
            <a:r>
              <a:rPr lang="en-US" dirty="0"/>
              <a:t>,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tingkatkan</a:t>
            </a:r>
            <a:r>
              <a:rPr lang="en-US" dirty="0"/>
              <a:t>.</a:t>
            </a:r>
          </a:p>
          <a:p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995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E041-695B-4F77-C690-DF54E62B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Kolaborasi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A9922-5F9C-8C5D-EBC8-86D001EE4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4" y="1850571"/>
            <a:ext cx="1800000" cy="2554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6818AC-E29D-2C6C-B0E1-6CC375DDD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93" y="1850571"/>
            <a:ext cx="1800000" cy="255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9C6649-4ACD-9BFE-24B6-170EC950C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62" y="1850571"/>
            <a:ext cx="1800000" cy="2554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7F56B-4FA8-BDB9-EB71-C002C6BC6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31" y="1850571"/>
            <a:ext cx="1800000" cy="2554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A71FF-9ADD-7F28-5B56-2B0E98655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00" y="1850571"/>
            <a:ext cx="1800000" cy="25546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A6EDE8-EA3C-1B27-62F1-BD5B1AA20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69" y="1850570"/>
            <a:ext cx="1800000" cy="25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10521-BFDD-E222-76D7-1DF56924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533400"/>
            <a:ext cx="114871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7FAB-0D15-C435-FFED-5EA43DB7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Antara Bahasa, </a:t>
            </a:r>
            <a:r>
              <a:rPr lang="en-US" sz="3600" b="1" dirty="0" err="1"/>
              <a:t>Pangsit</a:t>
            </a:r>
            <a:r>
              <a:rPr lang="en-US" sz="3600" b="1" dirty="0"/>
              <a:t> </a:t>
            </a:r>
            <a:r>
              <a:rPr lang="en-US" sz="3600" b="1" dirty="0" err="1"/>
              <a:t>Perkedel</a:t>
            </a:r>
            <a:r>
              <a:rPr lang="en-US" sz="3600" b="1" dirty="0"/>
              <a:t>, dan </a:t>
            </a:r>
            <a:r>
              <a:rPr lang="en-US" sz="3600" b="1" dirty="0" err="1"/>
              <a:t>Singkong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80E7F-AA8C-F15F-F917-8B45CD3E7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Bahasa </a:t>
            </a:r>
            <a:r>
              <a:rPr lang="en-US" b="1" dirty="0" err="1">
                <a:solidFill>
                  <a:srgbClr val="00B050"/>
                </a:solidFill>
              </a:rPr>
              <a:t>Manusia</a:t>
            </a:r>
            <a:r>
              <a:rPr lang="en-US" b="1" dirty="0">
                <a:solidFill>
                  <a:srgbClr val="00B050"/>
                </a:solidFill>
              </a:rPr>
              <a:t> dan Bahasa </a:t>
            </a:r>
            <a:r>
              <a:rPr lang="en-US" b="1" dirty="0" err="1">
                <a:solidFill>
                  <a:srgbClr val="00B050"/>
                </a:solidFill>
              </a:rPr>
              <a:t>Pemrograman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Hello, World</a:t>
            </a:r>
          </a:p>
          <a:p>
            <a:r>
              <a:rPr lang="en-US" b="1" dirty="0">
                <a:solidFill>
                  <a:schemeClr val="accent2"/>
                </a:solidFill>
              </a:rPr>
              <a:t>Bahasa </a:t>
            </a:r>
            <a:r>
              <a:rPr lang="en-US" b="1" dirty="0" err="1">
                <a:solidFill>
                  <a:schemeClr val="accent2"/>
                </a:solidFill>
              </a:rPr>
              <a:t>Singkong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dirty="0" err="1">
                <a:solidFill>
                  <a:srgbClr val="00B0F0"/>
                </a:solidFill>
              </a:rPr>
              <a:t>Cerita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tentang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Pangsit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Perkedel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Menikmati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Kuliah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Belajar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Kontribusi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Kolaborasi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183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2407-1A71-6063-166D-0886D006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Bahasa </a:t>
            </a:r>
            <a:r>
              <a:rPr lang="en-US" b="1" dirty="0" err="1">
                <a:solidFill>
                  <a:srgbClr val="00B050"/>
                </a:solidFill>
              </a:rPr>
              <a:t>Manusia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07E77-A110-50A5-F093-2FAA8BD00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sz="3600" b="1" dirty="0"/>
              <a:t>7.168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di dunia.</a:t>
            </a:r>
          </a:p>
          <a:p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sz="3600" b="1" dirty="0"/>
              <a:t>7,668 </a:t>
            </a:r>
            <a:r>
              <a:rPr lang="en-US" sz="3600" b="1" dirty="0" err="1"/>
              <a:t>milyar</a:t>
            </a:r>
            <a:r>
              <a:rPr lang="en-US" dirty="0"/>
              <a:t> orang. </a:t>
            </a:r>
          </a:p>
          <a:p>
            <a:pPr marL="0" indent="0">
              <a:buNone/>
            </a:pPr>
            <a:r>
              <a:rPr lang="en-US" sz="1600" i="1" dirty="0"/>
              <a:t>Source: Eberhard, David M., Gary F. Simons, and Charles D. </a:t>
            </a:r>
            <a:r>
              <a:rPr lang="en-US" sz="1600" i="1" dirty="0" err="1"/>
              <a:t>Fennig</a:t>
            </a:r>
            <a:r>
              <a:rPr lang="en-US" sz="1600" i="1" dirty="0"/>
              <a:t> (eds.). 2023. </a:t>
            </a:r>
            <a:r>
              <a:rPr lang="en-US" sz="1600" i="1" dirty="0" err="1"/>
              <a:t>Ethnologue</a:t>
            </a:r>
            <a:r>
              <a:rPr lang="en-US" sz="1600" i="1" dirty="0"/>
              <a:t>: Languages of the World. Twenty-sixth edition. Dallas, Texas: SIL International.</a:t>
            </a:r>
          </a:p>
        </p:txBody>
      </p:sp>
    </p:spTree>
    <p:extLst>
      <p:ext uri="{BB962C8B-B14F-4D97-AF65-F5344CB8AC3E}">
        <p14:creationId xmlns:p14="http://schemas.microsoft.com/office/powerpoint/2010/main" val="20367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D270-4CF2-FD12-5DB5-FAC6B8DF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Bahasa </a:t>
            </a:r>
            <a:r>
              <a:rPr lang="en-US" b="1" dirty="0" err="1">
                <a:solidFill>
                  <a:srgbClr val="00B050"/>
                </a:solidFill>
              </a:rPr>
              <a:t>Pemrograman</a:t>
            </a:r>
            <a:endParaRPr lang="en-ID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377F6B-3715-B773-85D3-239E70010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338895"/>
              </p:ext>
            </p:extLst>
          </p:nvPr>
        </p:nvGraphicFramePr>
        <p:xfrm>
          <a:off x="838200" y="1825625"/>
          <a:ext cx="10515597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3989471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0066351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30017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Periode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Jumlah</a:t>
                      </a:r>
                      <a:r>
                        <a:rPr lang="en-US" dirty="0"/>
                        <a:t> Bahasa </a:t>
                      </a:r>
                      <a:r>
                        <a:rPr lang="en-US" dirty="0" err="1"/>
                        <a:t>Pemrograman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Baru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Contoh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Sebelum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tahun</a:t>
                      </a:r>
                      <a:r>
                        <a:rPr lang="en-US" dirty="0"/>
                        <a:t> 1950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 Code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75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1950-an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50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FORTRAN, COBOL, LISP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89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1960-an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50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BASIC, RPG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02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1970-an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60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Pascal, C, SQL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59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1980-an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70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C++, ABAP, Erlang, Perl, </a:t>
                      </a:r>
                      <a:r>
                        <a:rPr lang="en-US" dirty="0" err="1"/>
                        <a:t>Tcl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85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1990-an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70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HTML, Python, Lua, Delphi, Java, PHP, Ruby, JavaScript, CSS,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56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2000-an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50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C#, D, Scala, Groovy, Go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59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2010-an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 30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Rust, Dart, Kotlin, TypeScript, Swift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5018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CEC569-1F67-D996-C5A6-B57964439CA7}"/>
              </a:ext>
            </a:extLst>
          </p:cNvPr>
          <p:cNvSpPr txBox="1"/>
          <p:nvPr/>
        </p:nvSpPr>
        <p:spPr>
          <a:xfrm>
            <a:off x="838199" y="5682342"/>
            <a:ext cx="1051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Timeline of programming languages (2023). Wikipedia. Available at: https://en.wikipedia.org/wiki/Timeline_of_programming_languages (Accessed: 09 June 2023)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8916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4555-583A-5CB4-771C-2F28E822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Hello, World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F9361-881F-4D42-ADA9-109F60B2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338262"/>
            <a:ext cx="121158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5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BD61-98DE-75B2-6490-B2EB1370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Bahasa </a:t>
            </a:r>
            <a:r>
              <a:rPr lang="en-US" b="1" dirty="0" err="1">
                <a:solidFill>
                  <a:schemeClr val="accent2"/>
                </a:solidFill>
              </a:rPr>
              <a:t>Singkong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D457-FC1C-DC93-E093-63979E517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end-user programming: </a:t>
            </a:r>
            <a:r>
              <a:rPr lang="en-US" dirty="0" err="1"/>
              <a:t>kebutuhan</a:t>
            </a:r>
            <a:r>
              <a:rPr lang="en-US" dirty="0"/>
              <a:t> personal/</a:t>
            </a:r>
            <a:r>
              <a:rPr lang="en-US" dirty="0" err="1"/>
              <a:t>hobi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Mengkombinasikan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</a:t>
            </a:r>
          </a:p>
          <a:p>
            <a:r>
              <a:rPr lang="en-US" dirty="0" err="1"/>
              <a:t>Singkong</a:t>
            </a:r>
            <a:r>
              <a:rPr lang="en-US" dirty="0"/>
              <a:t> </a:t>
            </a:r>
            <a:r>
              <a:rPr lang="en-US" dirty="0" err="1"/>
              <a:t>terinspirasi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singkong</a:t>
            </a:r>
            <a:r>
              <a:rPr lang="en-US" dirty="0"/>
              <a:t>: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meluas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dimakan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, dan </a:t>
            </a:r>
            <a:r>
              <a:rPr lang="en-US" dirty="0" err="1"/>
              <a:t>terjangkau</a:t>
            </a:r>
            <a:r>
              <a:rPr lang="en-US" dirty="0"/>
              <a:t> oleh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pun.</a:t>
            </a:r>
          </a:p>
          <a:p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2019. </a:t>
            </a:r>
          </a:p>
          <a:p>
            <a:pPr lvl="1"/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Java dan </a:t>
            </a:r>
            <a:r>
              <a:rPr lang="en-US" dirty="0" err="1"/>
              <a:t>Singkong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33.000 baris </a:t>
            </a:r>
            <a:r>
              <a:rPr lang="en-US" dirty="0" err="1"/>
              <a:t>kode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11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811A-387F-EDB4-5242-B58DAB34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Bahasa </a:t>
            </a:r>
            <a:r>
              <a:rPr lang="en-US" b="1" dirty="0" err="1">
                <a:solidFill>
                  <a:schemeClr val="accent2"/>
                </a:solidFill>
              </a:rPr>
              <a:t>Singkong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5AF76-B4C2-CA54-74F3-96701FC4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0572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1DEF-5EE4-A981-080F-30458457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</a:rPr>
              <a:t>Pangsit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Perkedel</a:t>
            </a:r>
            <a:r>
              <a:rPr lang="en-US" b="1" dirty="0">
                <a:solidFill>
                  <a:srgbClr val="00B0F0"/>
                </a:solidFill>
              </a:rPr>
              <a:t>: </a:t>
            </a:r>
            <a:r>
              <a:rPr lang="en-US" b="1" dirty="0" err="1">
                <a:solidFill>
                  <a:srgbClr val="00B0F0"/>
                </a:solidFill>
              </a:rPr>
              <a:t>Tiga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Windu</a:t>
            </a:r>
            <a:r>
              <a:rPr lang="en-US" b="1" dirty="0">
                <a:solidFill>
                  <a:srgbClr val="00B0F0"/>
                </a:solidFill>
              </a:rPr>
              <a:t> yang Lalu (1/4)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EA1FFD-30F2-AFBD-C03B-B8F4F011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9" y="1690688"/>
            <a:ext cx="11772801" cy="40205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5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1DEF-5EE4-A981-080F-30458457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F0"/>
                </a:solidFill>
              </a:rPr>
              <a:t>Pangsit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Perkedel</a:t>
            </a:r>
            <a:r>
              <a:rPr lang="en-US" b="1" dirty="0">
                <a:solidFill>
                  <a:srgbClr val="00B0F0"/>
                </a:solidFill>
              </a:rPr>
              <a:t>: </a:t>
            </a:r>
            <a:r>
              <a:rPr lang="en-US" b="1" dirty="0" err="1">
                <a:solidFill>
                  <a:srgbClr val="00B0F0"/>
                </a:solidFill>
              </a:rPr>
              <a:t>Tiga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Windu</a:t>
            </a:r>
            <a:r>
              <a:rPr lang="en-US" b="1" dirty="0">
                <a:solidFill>
                  <a:srgbClr val="00B0F0"/>
                </a:solidFill>
              </a:rPr>
              <a:t> yang Lalu (2/4)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2B43B-5971-5931-19BA-5102DCA0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7" y="1690688"/>
            <a:ext cx="11756574" cy="1042335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BA386-2F67-4CA6-E21A-0CFCF810C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7" y="3155819"/>
            <a:ext cx="11756574" cy="1024063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FAA87-7290-24AF-1C27-517083A14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28" y="4602409"/>
            <a:ext cx="11756574" cy="13422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Edukasi, Kontribusi, Kolaborasi:</vt:lpstr>
      <vt:lpstr>Antara Bahasa, Pangsit Perkedel, dan Singkong</vt:lpstr>
      <vt:lpstr>Bahasa Manusia</vt:lpstr>
      <vt:lpstr>Bahasa Pemrograman</vt:lpstr>
      <vt:lpstr>Hello, World</vt:lpstr>
      <vt:lpstr>Bahasa Singkong</vt:lpstr>
      <vt:lpstr>Bahasa Singkong</vt:lpstr>
      <vt:lpstr>Pangsit Perkedel: Tiga Windu yang Lalu (1/4)</vt:lpstr>
      <vt:lpstr>Pangsit Perkedel: Tiga Windu yang Lalu (2/4)</vt:lpstr>
      <vt:lpstr>Pangsit Perkedel: Tiga Windu yang Lalu (3/4)</vt:lpstr>
      <vt:lpstr>Pangsit Perkedel: Tiga Windu yang Lalu (4/4)</vt:lpstr>
      <vt:lpstr>Menikmati Kuliah</vt:lpstr>
      <vt:lpstr>Belajar Kontribusi</vt:lpstr>
      <vt:lpstr>Kolaborasi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2023-06-09T14:28:14Z</dcterms:created>
  <dcterms:modified xsi:type="dcterms:W3CDTF">2023-06-09T14:28:28Z</dcterms:modified>
</cp:coreProperties>
</file>